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6" r:id="rId5"/>
    <p:sldId id="265" r:id="rId6"/>
    <p:sldId id="276" r:id="rId7"/>
    <p:sldId id="264" r:id="rId8"/>
    <p:sldId id="263" r:id="rId9"/>
    <p:sldId id="260" r:id="rId10"/>
    <p:sldId id="277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BC5"/>
    <a:srgbClr val="F9C738"/>
    <a:srgbClr val="6CACD0"/>
    <a:srgbClr val="FF9D57"/>
    <a:srgbClr val="71BFE3"/>
    <a:srgbClr val="D24C49"/>
    <a:srgbClr val="87C2EF"/>
    <a:srgbClr val="F49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1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9C88D-2615-475C-B33D-10E0F5A64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4442B6-2942-416B-BC39-876D6DF7B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82892D-B3E8-4E65-BC32-719B1DC9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6DE-41AA-470F-BADF-D0F80988AF2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589C0-C005-4B53-8B57-2B21ADAD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422F9-54D5-4D82-9730-6826BC3B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DB78-C5FC-4A31-906E-D6F20B58E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1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C410F-9EFE-42E3-82E4-75FAD04C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6B3407-81EF-41FE-A18F-EAE4B1A90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2E00B-D401-4AFD-8809-5A5C19CF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6DE-41AA-470F-BADF-D0F80988AF2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FD70E-A94F-4207-AB3A-FF0B0699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9E052-1CEF-4453-93CE-74D3BA55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DB78-C5FC-4A31-906E-D6F20B58E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7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086A8C-31C8-4243-9AD1-664397500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704AB3-8E12-4BCC-A33D-26A7C247A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08A1D-4938-46ED-BCE3-E05A5E25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6DE-41AA-470F-BADF-D0F80988AF2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8EF86-444C-4B26-8DB6-91DD2E63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0FE345-E3D3-4AD2-9FD4-2E84B3B8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DB78-C5FC-4A31-906E-D6F20B58E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B6375-0A46-42E2-894C-BC9F185A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61C4F-D778-415C-AE0A-BBC15B7AA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4EE4AC-7638-4344-8D41-EFE62CFB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6DE-41AA-470F-BADF-D0F80988AF2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38F781-7F61-47AE-86D8-DEB16F6C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7283B2-9716-42FD-ACE0-54FCC7B7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DB78-C5FC-4A31-906E-D6F20B58E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8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86E25-4313-4C3F-A77E-0C1E5455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879858-2B6A-434F-B78A-D14431D5B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01FE8-6377-45C2-B984-66B16D7F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6DE-41AA-470F-BADF-D0F80988AF2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ED5CA-2F31-4D79-A68D-4778C3CC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39B9C-AEAC-4428-B075-9ECF27F1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DB78-C5FC-4A31-906E-D6F20B58E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1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85B32-02F9-4FAE-AD51-E46FA123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21F34-E09F-470B-ADAD-8E09B8315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C5723E-12EF-4C39-89E3-8C5A83132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39BE8-BF40-413E-A550-92E22B7E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6DE-41AA-470F-BADF-D0F80988AF2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80FE7-AB7A-4EC2-82D1-01F0FC63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74158A-20F4-4A0B-8B35-6B3EE611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DB78-C5FC-4A31-906E-D6F20B58E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1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3EA7E-4ACF-4A18-9C55-F2CA0D34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F57EE1-2685-43F8-A71B-7958BAEBB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1C9551-0BEF-4A9E-B324-51FDD83F7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84AD9D-122A-468F-9F91-679FE3B87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50BA9B-461D-4EAC-B111-937C547F0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69FFC4-30F8-435C-8184-C5694A94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6DE-41AA-470F-BADF-D0F80988AF2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7C1ED6-F51C-44C1-83C0-81012850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C00296-E5DD-4238-A1D9-67E3C340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DB78-C5FC-4A31-906E-D6F20B58E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0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BB731-FF94-41E4-A7B4-C501F852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A7E7B4-9146-4ABA-8DF4-41B7E507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6DE-41AA-470F-BADF-D0F80988AF2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AFEC70-BD06-4201-BD22-8A329CE6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0162D7-4297-4F71-9052-CDD08568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DB78-C5FC-4A31-906E-D6F20B58E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3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F37F7A-DE9D-4887-9F2D-E5A3688BC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6DE-41AA-470F-BADF-D0F80988AF2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527247-2D45-412D-9FA3-2FDCE5CA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551DBB-3EA7-40EA-AA6B-A1BF05E4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DB78-C5FC-4A31-906E-D6F20B58E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6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6228A-440A-41F4-A0C9-1FD5E7C1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AEDC3-B69A-4D51-B9E4-C5AF8CBCA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2451BB-83BD-41BD-8F02-0042F040C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CA529D-B031-49B8-903D-4F7FF6E9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6DE-41AA-470F-BADF-D0F80988AF2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1F35E5-1D91-4A3B-89F0-1E0B658F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86A23B-B328-4585-98E3-5C5AB819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DB78-C5FC-4A31-906E-D6F20B58E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6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B27A5-BE00-4034-ABAC-62FF0CE6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982DBD-CDE0-4E1F-81AD-E1C697798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35E993-C855-45CA-822E-9393E1E49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0B1F6A-BAD6-428E-9DDE-97109833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6DE-41AA-470F-BADF-D0F80988AF2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495774-793C-40EB-90CB-3DD9F103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C3A97E-9AC1-4852-B115-1C7C625C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DB78-C5FC-4A31-906E-D6F20B58E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7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97A76-F5AA-4E54-850C-CEF5CB99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608614-5385-46D1-A0A4-4FCC7873F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F67AF3-5C27-4C50-88DB-F1F2EE04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06DE-41AA-470F-BADF-D0F80988AF2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60A072-5AA4-4448-824D-853EE270C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ADA5D-0244-40A3-BBD4-BF6016B55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9DB78-C5FC-4A31-906E-D6F20B58E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7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1.wdp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0.wdp"/><Relationship Id="rId3" Type="http://schemas.openxmlformats.org/officeDocument/2006/relationships/image" Target="../media/image26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microsoft.com/office/2007/relationships/hdphoto" Target="../media/hdphoto9.wdp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89D19A3-5A7C-4AF3-9BC0-F12AB6C76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664895"/>
            <a:ext cx="5962146" cy="583159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7DF6CF-60F9-4F4A-8BA9-DE231572A799}"/>
              </a:ext>
            </a:extLst>
          </p:cNvPr>
          <p:cNvSpPr txBox="1"/>
          <p:nvPr/>
        </p:nvSpPr>
        <p:spPr>
          <a:xfrm>
            <a:off x="6159795" y="2943665"/>
            <a:ext cx="5816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D24C49"/>
                </a:solidFill>
                <a:latin typeface="Segoe Print" panose="02000600000000000000" pitchFamily="2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Игра «Времена года»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3096F-D70A-4F33-BBF1-AB0C0987F1E8}"/>
              </a:ext>
            </a:extLst>
          </p:cNvPr>
          <p:cNvSpPr txBox="1"/>
          <p:nvPr/>
        </p:nvSpPr>
        <p:spPr>
          <a:xfrm>
            <a:off x="6417686" y="4974172"/>
            <a:ext cx="4931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24C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 воспитатель разновозрастной группы среднего возраста Панченко Т.А.</a:t>
            </a:r>
          </a:p>
        </p:txBody>
      </p:sp>
    </p:spTree>
    <p:extLst>
      <p:ext uri="{BB962C8B-B14F-4D97-AF65-F5344CB8AC3E}">
        <p14:creationId xmlns:p14="http://schemas.microsoft.com/office/powerpoint/2010/main" val="36264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B28761DC-4A32-45C7-9D57-6AFC486B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552" y="2936898"/>
            <a:ext cx="3320590" cy="164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7D002594-771F-4732-8208-93355D53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378" y="2273778"/>
            <a:ext cx="2504586" cy="23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7B0D9801-1D2E-46D9-BF0E-08CA41BC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44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343" y="2133163"/>
            <a:ext cx="2792697" cy="27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ECA50751-644E-416E-8E43-6C88A88E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56" y="2567836"/>
            <a:ext cx="2582561" cy="20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FCFCA7-1319-43DA-935D-E6BF881AA619}"/>
              </a:ext>
            </a:extLst>
          </p:cNvPr>
          <p:cNvSpPr/>
          <p:nvPr/>
        </p:nvSpPr>
        <p:spPr>
          <a:xfrm>
            <a:off x="4642231" y="382958"/>
            <a:ext cx="2907537" cy="619124"/>
          </a:xfrm>
          <a:prstGeom prst="roundRect">
            <a:avLst/>
          </a:prstGeom>
          <a:solidFill>
            <a:srgbClr val="6CA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лишние? Почему?</a:t>
            </a:r>
          </a:p>
        </p:txBody>
      </p:sp>
    </p:spTree>
    <p:extLst>
      <p:ext uri="{BB962C8B-B14F-4D97-AF65-F5344CB8AC3E}">
        <p14:creationId xmlns:p14="http://schemas.microsoft.com/office/powerpoint/2010/main" val="717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66680640-82B1-48F1-A5EA-7A7480068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164" y="159316"/>
            <a:ext cx="4138830" cy="38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C26149BA-081C-430A-8F8F-A20E3E996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9994" y="159315"/>
            <a:ext cx="4346531" cy="38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7A0CB935-C6CC-42AE-B46B-D63EB58D4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164" y="4008328"/>
            <a:ext cx="4602293" cy="254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263585C-48B4-476A-9939-6CE405AB8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9615" y="4008328"/>
            <a:ext cx="3926910" cy="254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FB953DC-9AFA-4286-8862-EDE95C83B2F5}"/>
              </a:ext>
            </a:extLst>
          </p:cNvPr>
          <p:cNvSpPr/>
          <p:nvPr/>
        </p:nvSpPr>
        <p:spPr>
          <a:xfrm>
            <a:off x="9312080" y="2787042"/>
            <a:ext cx="2574235" cy="1221286"/>
          </a:xfrm>
          <a:prstGeom prst="roundRect">
            <a:avLst/>
          </a:prstGeom>
          <a:solidFill>
            <a:srgbClr val="6CACD0"/>
          </a:solidFill>
          <a:ln>
            <a:solidFill>
              <a:srgbClr val="71B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одежду мы носим зимой? Выбери</a:t>
            </a:r>
          </a:p>
        </p:txBody>
      </p:sp>
    </p:spTree>
    <p:extLst>
      <p:ext uri="{BB962C8B-B14F-4D97-AF65-F5344CB8AC3E}">
        <p14:creationId xmlns:p14="http://schemas.microsoft.com/office/powerpoint/2010/main" val="2250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6A17D8-FED9-4292-9450-0D5BDF717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5896" y="207859"/>
            <a:ext cx="2683515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923F27C-F5B7-4F77-B188-7CE5BF4A9DF1}"/>
              </a:ext>
            </a:extLst>
          </p:cNvPr>
          <p:cNvSpPr/>
          <p:nvPr/>
        </p:nvSpPr>
        <p:spPr>
          <a:xfrm>
            <a:off x="569095" y="3060144"/>
            <a:ext cx="2574235" cy="1222610"/>
          </a:xfrm>
          <a:prstGeom prst="roundRect">
            <a:avLst/>
          </a:prstGeom>
          <a:solidFill>
            <a:srgbClr val="FF9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картинке изображена осень?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752FF5-E4AF-4400-81F7-926D281F3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6722" y="233359"/>
            <a:ext cx="2683515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6B1AFE0-F43F-4FAF-9454-CB745A933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6772" y="3662362"/>
            <a:ext cx="2683516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488AD52-9963-4994-BEBC-BC113812F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6001" y="3662362"/>
            <a:ext cx="2683516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04DEA0F-4649-4C37-92F3-B890FE09C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90" b="92896" l="9043" r="91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36492"/>
            <a:ext cx="1800423" cy="17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A593968-B932-4B2D-B37A-18DD0A479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192" y="1008345"/>
            <a:ext cx="4175227" cy="484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33F4313-CEE8-4619-822F-A639F7073CD3}"/>
              </a:ext>
            </a:extLst>
          </p:cNvPr>
          <p:cNvSpPr/>
          <p:nvPr/>
        </p:nvSpPr>
        <p:spPr>
          <a:xfrm>
            <a:off x="1414488" y="6079329"/>
            <a:ext cx="2574235" cy="484893"/>
          </a:xfrm>
          <a:prstGeom prst="roundRect">
            <a:avLst/>
          </a:prstGeom>
          <a:solidFill>
            <a:srgbClr val="FF9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признаки осени</a:t>
            </a:r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845B22D8-F696-406D-B499-FCA0055B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816" y="4246322"/>
            <a:ext cx="2422228" cy="25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0DF4B98-F288-45EC-821B-5437E6744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816" y="430269"/>
            <a:ext cx="1504537" cy="16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1047F1C-90AF-4F3F-ACF2-08C897DA6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264" y="3301192"/>
            <a:ext cx="2401953" cy="32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E0999714-7CE4-41F3-8179-AE3CC018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1361" y="338203"/>
            <a:ext cx="1932331" cy="20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4BC3B26B-09FB-4250-9FF6-453D02EE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727" y="2129067"/>
            <a:ext cx="2247451" cy="23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CA9B790E-1E9D-4026-8A36-BE5827E9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8825" y="4743293"/>
            <a:ext cx="2371582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54B8DC65-2156-4A2F-B6F7-3FEF96463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6180" y="2405325"/>
            <a:ext cx="2134227" cy="21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D305C9-39D2-4FF5-BBE1-C42BB4851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39" r="99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0840" y="1116722"/>
            <a:ext cx="2690952" cy="16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B14793-4A4D-4AB5-B525-8157E7E78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618" y="726510"/>
            <a:ext cx="8062760" cy="569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F2D6195-ED00-408A-BEC2-C28CE2469FDB}"/>
              </a:ext>
            </a:extLst>
          </p:cNvPr>
          <p:cNvSpPr/>
          <p:nvPr/>
        </p:nvSpPr>
        <p:spPr>
          <a:xfrm>
            <a:off x="8993688" y="2968668"/>
            <a:ext cx="2871219" cy="1419363"/>
          </a:xfrm>
          <a:prstGeom prst="roundRect">
            <a:avLst/>
          </a:prstGeom>
          <a:solidFill>
            <a:srgbClr val="FF9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Скажи, что делают дети на картинке?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223C68C-61E6-4550-AC83-DF7C58CFC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0" b="92896" l="9043" r="91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64484" y="1423966"/>
            <a:ext cx="1800423" cy="17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9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4229CA5-B6FC-496D-943E-4C2C13EDA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164" y="159316"/>
            <a:ext cx="4138830" cy="38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D4D2DF5-37D4-4349-8661-D684574EF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9994" y="159315"/>
            <a:ext cx="4346531" cy="38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B22D6C8-5EE3-4BDA-AD1B-ACAE83357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164" y="4008328"/>
            <a:ext cx="4602293" cy="254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998A8F-71A7-4C60-B212-EECC0746B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9615" y="4008328"/>
            <a:ext cx="3926910" cy="254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28F06D3-100A-4787-AF30-46A83009441E}"/>
              </a:ext>
            </a:extLst>
          </p:cNvPr>
          <p:cNvSpPr/>
          <p:nvPr/>
        </p:nvSpPr>
        <p:spPr>
          <a:xfrm>
            <a:off x="9312080" y="2787042"/>
            <a:ext cx="2574235" cy="1221286"/>
          </a:xfrm>
          <a:prstGeom prst="roundRect">
            <a:avLst/>
          </a:prstGeom>
          <a:solidFill>
            <a:srgbClr val="FF9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одежду мы носим осенью? Выбери</a:t>
            </a:r>
          </a:p>
        </p:txBody>
      </p:sp>
    </p:spTree>
    <p:extLst>
      <p:ext uri="{BB962C8B-B14F-4D97-AF65-F5344CB8AC3E}">
        <p14:creationId xmlns:p14="http://schemas.microsoft.com/office/powerpoint/2010/main" val="14737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>
            <a:extLst>
              <a:ext uri="{FF2B5EF4-FFF2-40B4-BE49-F238E27FC236}">
                <a16:creationId xmlns:a16="http://schemas.microsoft.com/office/drawing/2014/main" id="{CBA87207-1F9D-4CA7-B458-74CBA316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9414" y="2019604"/>
            <a:ext cx="2856304" cy="301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1B05EE9-A064-4134-8013-2D3BAFC2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33" y="1796978"/>
            <a:ext cx="2464870" cy="278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B6F125F3-4C69-4754-B2AE-20B8B251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19604"/>
            <a:ext cx="2993414" cy="29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3F81D65-1190-4687-9E4F-396D7D552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1" b="95181" l="2899" r="98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529" y="1934181"/>
            <a:ext cx="4064035" cy="279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5082A95-C7D3-48B5-873A-CCE119A3F88D}"/>
              </a:ext>
            </a:extLst>
          </p:cNvPr>
          <p:cNvSpPr/>
          <p:nvPr/>
        </p:nvSpPr>
        <p:spPr>
          <a:xfrm>
            <a:off x="4642231" y="282750"/>
            <a:ext cx="2907537" cy="619124"/>
          </a:xfrm>
          <a:prstGeom prst="roundRect">
            <a:avLst/>
          </a:prstGeom>
          <a:solidFill>
            <a:srgbClr val="FF9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лишние? Почему?</a:t>
            </a:r>
          </a:p>
        </p:txBody>
      </p:sp>
    </p:spTree>
    <p:extLst>
      <p:ext uri="{BB962C8B-B14F-4D97-AF65-F5344CB8AC3E}">
        <p14:creationId xmlns:p14="http://schemas.microsoft.com/office/powerpoint/2010/main" val="6226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24C54FB-8490-464C-8DBE-3263C0CAD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5896" y="207859"/>
            <a:ext cx="2683515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D223ABB-AF8F-40A5-929B-BC2A1930FB06}"/>
              </a:ext>
            </a:extLst>
          </p:cNvPr>
          <p:cNvSpPr/>
          <p:nvPr/>
        </p:nvSpPr>
        <p:spPr>
          <a:xfrm>
            <a:off x="274620" y="3186552"/>
            <a:ext cx="2574235" cy="1222610"/>
          </a:xfrm>
          <a:prstGeom prst="roundRect">
            <a:avLst/>
          </a:prstGeom>
          <a:solidFill>
            <a:srgbClr val="6CACD0"/>
          </a:solidFill>
          <a:ln>
            <a:solidFill>
              <a:srgbClr val="71B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картинке изображена зима?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B010835-FFED-4634-90A3-5897F8E52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567" l="9453" r="94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5029" y="1805679"/>
            <a:ext cx="1896713" cy="16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6F16C66-C860-41A1-8199-7CCAB8463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6722" y="233359"/>
            <a:ext cx="2683515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B30296E-983D-4B7E-890D-301885187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6772" y="3662362"/>
            <a:ext cx="2683516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A1FC75E-23A7-4984-8D69-E4BCD47D2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6001" y="3662362"/>
            <a:ext cx="2683516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55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B8466B0-EBDC-42BA-9801-5F9BDE2B7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314" y="293778"/>
            <a:ext cx="4619678" cy="55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37930A6-4CA9-4EBC-8F32-45D26FCAA3D6}"/>
              </a:ext>
            </a:extLst>
          </p:cNvPr>
          <p:cNvSpPr/>
          <p:nvPr/>
        </p:nvSpPr>
        <p:spPr>
          <a:xfrm>
            <a:off x="1414488" y="6079329"/>
            <a:ext cx="2574235" cy="484893"/>
          </a:xfrm>
          <a:prstGeom prst="roundRect">
            <a:avLst/>
          </a:prstGeom>
          <a:solidFill>
            <a:srgbClr val="6CACD0"/>
          </a:solidFill>
          <a:ln>
            <a:solidFill>
              <a:srgbClr val="71B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признаки зимы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C0125A8-574A-4306-91F3-302DFD4E1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398" y="487590"/>
            <a:ext cx="1854408" cy="23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DC84E15-A65F-4803-A664-655322264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8570" y="487590"/>
            <a:ext cx="1311966" cy="137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5FA9761-5963-427F-A52B-7A3E496CB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107" y="2984129"/>
            <a:ext cx="2109079" cy="10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3ACCB307-58F2-4005-9BC1-E670FF412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" b="96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18053" y="4590476"/>
            <a:ext cx="1750627" cy="19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D22A492-224F-4579-B76A-C4AA133C3F2F}"/>
              </a:ext>
            </a:extLst>
          </p:cNvPr>
          <p:cNvGrpSpPr/>
          <p:nvPr/>
        </p:nvGrpSpPr>
        <p:grpSpPr>
          <a:xfrm>
            <a:off x="5975498" y="4166658"/>
            <a:ext cx="2425149" cy="2425149"/>
            <a:chOff x="5915765" y="3603154"/>
            <a:chExt cx="2425149" cy="2425149"/>
          </a:xfrm>
        </p:grpSpPr>
        <p:sp>
          <p:nvSpPr>
            <p:cNvPr id="5" name="Блок-схема: задержка 4">
              <a:extLst>
                <a:ext uri="{FF2B5EF4-FFF2-40B4-BE49-F238E27FC236}">
                  <a16:creationId xmlns:a16="http://schemas.microsoft.com/office/drawing/2014/main" id="{409F378B-DF39-470A-BC44-FCDFF5CAB099}"/>
                </a:ext>
              </a:extLst>
            </p:cNvPr>
            <p:cNvSpPr/>
            <p:nvPr/>
          </p:nvSpPr>
          <p:spPr>
            <a:xfrm rot="16200000">
              <a:off x="6410435" y="4071434"/>
              <a:ext cx="1417269" cy="2046138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CD8CC68F-9B7F-4D81-B92B-C5556BFCA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695" b="99141" l="391" r="991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765" y="3603154"/>
              <a:ext cx="2425149" cy="2425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6" name="Picture 14">
            <a:extLst>
              <a:ext uri="{FF2B5EF4-FFF2-40B4-BE49-F238E27FC236}">
                <a16:creationId xmlns:a16="http://schemas.microsoft.com/office/drawing/2014/main" id="{8B6705A9-3006-4C56-B962-94C9F3BD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1440" y="846743"/>
            <a:ext cx="2110057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4D2391A1-6419-4B92-8DA7-71B1376DA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724" y="3224703"/>
            <a:ext cx="2067505" cy="18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622BB0DD-C650-4E9C-883A-87E3914F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1497" y="1796978"/>
            <a:ext cx="2644770" cy="279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>
            <a:extLst>
              <a:ext uri="{FF2B5EF4-FFF2-40B4-BE49-F238E27FC236}">
                <a16:creationId xmlns:a16="http://schemas.microsoft.com/office/drawing/2014/main" id="{9042812E-3FC4-40C7-BF5F-4953F4375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3894" y="4590476"/>
            <a:ext cx="1701937" cy="11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891DC52-BA36-4215-80A9-97D01751F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410" y="607461"/>
            <a:ext cx="8070111" cy="56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B1EEB3-E4D5-42D6-AD4F-15731DF68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567" l="9453" r="94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95287" y="846822"/>
            <a:ext cx="1896713" cy="16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061C358-0F66-40B7-B8A8-E4BC91BF2ECB}"/>
              </a:ext>
            </a:extLst>
          </p:cNvPr>
          <p:cNvSpPr/>
          <p:nvPr/>
        </p:nvSpPr>
        <p:spPr>
          <a:xfrm>
            <a:off x="8960182" y="2248368"/>
            <a:ext cx="3130193" cy="1889144"/>
          </a:xfrm>
          <a:prstGeom prst="roundRect">
            <a:avLst/>
          </a:prstGeom>
          <a:solidFill>
            <a:srgbClr val="6CACD0"/>
          </a:solidFill>
          <a:ln>
            <a:solidFill>
              <a:srgbClr val="71B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какие игры играют дети?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(катание на санках, на коньках, лепят снеговиков)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 еще зимние забавы ты знаешь?</a:t>
            </a:r>
          </a:p>
        </p:txBody>
      </p:sp>
    </p:spTree>
    <p:extLst>
      <p:ext uri="{BB962C8B-B14F-4D97-AF65-F5344CB8AC3E}">
        <p14:creationId xmlns:p14="http://schemas.microsoft.com/office/powerpoint/2010/main" val="3372264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90</Words>
  <Application>Microsoft Office PowerPoint</Application>
  <PresentationFormat>Широкоэкранный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 Панченко</cp:lastModifiedBy>
  <cp:revision>32</cp:revision>
  <dcterms:created xsi:type="dcterms:W3CDTF">2023-08-09T15:56:57Z</dcterms:created>
  <dcterms:modified xsi:type="dcterms:W3CDTF">2024-03-27T13:29:45Z</dcterms:modified>
</cp:coreProperties>
</file>